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Kingred Modern" charset="1" panose="00000000000000000000"/>
      <p:regular r:id="rId14"/>
    </p:embeddedFont>
    <p:embeddedFont>
      <p:font typeface="Helvetica World" charset="1" panose="020B050004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SARKARI 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9585" y="5592998"/>
            <a:ext cx="10162036" cy="76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KSD Groups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6117" y="2740656"/>
            <a:ext cx="11363601" cy="12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10990" indent="-755495" lvl="1">
              <a:lnSpc>
                <a:spcPts val="9797"/>
              </a:lnSpc>
              <a:buAutoNum type="arabicPeriod" startAt="1"/>
            </a:pPr>
            <a:r>
              <a:rPr lang="en-US" sz="69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498895"/>
            <a:ext cx="10886294" cy="458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Mini Projects is Clone of Sarkari Result(Government). The Purpose of this Projects is Job Oriented form  and Government exam information and Results.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member are:-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Krishna Chandra Upadhyay(coder)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Dheeraj Yadav(Tester)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Sanjeet Singh(Idea Implementer)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53041" y="2244791"/>
            <a:ext cx="12417464" cy="12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7"/>
              </a:lnSpc>
            </a:pPr>
            <a:r>
              <a:rPr lang="en-US" sz="69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2. PROJECT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6935" y="4294873"/>
            <a:ext cx="4229946" cy="284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made this website for Job Oriented application , Government exams and result declaration.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9174" y="4132332"/>
            <a:ext cx="757761" cy="9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1719" y="4132332"/>
            <a:ext cx="757761" cy="9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2.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89480" y="4170432"/>
            <a:ext cx="4745474" cy="341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322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make this website alternate  of the parent website i.e. Sarkari Result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  <a:r>
              <a:rPr lang="en-US" sz="322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case to reduce the traffic on the parent website.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542515"/>
            <a:ext cx="8115300" cy="4373948"/>
          </a:xfrm>
          <a:custGeom>
            <a:avLst/>
            <a:gdLst/>
            <a:ahLst/>
            <a:cxnLst/>
            <a:rect r="r" b="b" t="t" l="l"/>
            <a:pathLst>
              <a:path h="4373948" w="8115300">
                <a:moveTo>
                  <a:pt x="0" y="0"/>
                </a:moveTo>
                <a:lnTo>
                  <a:pt x="8115300" y="0"/>
                </a:lnTo>
                <a:lnTo>
                  <a:pt x="8115300" y="4373948"/>
                </a:lnTo>
                <a:lnTo>
                  <a:pt x="0" y="437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71477" y="3595648"/>
            <a:ext cx="7488642" cy="4267681"/>
          </a:xfrm>
          <a:custGeom>
            <a:avLst/>
            <a:gdLst/>
            <a:ahLst/>
            <a:cxnLst/>
            <a:rect r="r" b="b" t="t" l="l"/>
            <a:pathLst>
              <a:path h="4267681" w="7488642">
                <a:moveTo>
                  <a:pt x="0" y="0"/>
                </a:moveTo>
                <a:lnTo>
                  <a:pt x="7488642" y="0"/>
                </a:lnTo>
                <a:lnTo>
                  <a:pt x="7488642" y="4267682"/>
                </a:lnTo>
                <a:lnTo>
                  <a:pt x="0" y="42676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340" t="0" r="-1224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45020" y="1690137"/>
            <a:ext cx="12852912" cy="120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SCREENSHOT AND WOKING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3014" y="5067300"/>
            <a:ext cx="2203103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HOME PAGE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2676117" y="5049552"/>
            <a:ext cx="1154448" cy="30605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12187843" y="7916463"/>
            <a:ext cx="125105" cy="62057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1211396" y="8366624"/>
            <a:ext cx="2203103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HOME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4475" y="1719602"/>
            <a:ext cx="7769067" cy="3976619"/>
          </a:xfrm>
          <a:custGeom>
            <a:avLst/>
            <a:gdLst/>
            <a:ahLst/>
            <a:cxnLst/>
            <a:rect r="r" b="b" t="t" l="l"/>
            <a:pathLst>
              <a:path h="3976619" w="7769067">
                <a:moveTo>
                  <a:pt x="0" y="0"/>
                </a:moveTo>
                <a:lnTo>
                  <a:pt x="7769068" y="0"/>
                </a:lnTo>
                <a:lnTo>
                  <a:pt x="7769068" y="3976619"/>
                </a:lnTo>
                <a:lnTo>
                  <a:pt x="0" y="3976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76" t="0" r="-477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9855" y="1719602"/>
            <a:ext cx="7639445" cy="3976619"/>
          </a:xfrm>
          <a:custGeom>
            <a:avLst/>
            <a:gdLst/>
            <a:ahLst/>
            <a:cxnLst/>
            <a:rect r="r" b="b" t="t" l="l"/>
            <a:pathLst>
              <a:path h="3976619" w="7639445">
                <a:moveTo>
                  <a:pt x="0" y="0"/>
                </a:moveTo>
                <a:lnTo>
                  <a:pt x="7639445" y="0"/>
                </a:lnTo>
                <a:lnTo>
                  <a:pt x="7639445" y="3976619"/>
                </a:lnTo>
                <a:lnTo>
                  <a:pt x="0" y="3976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099" t="0" r="-6099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70639" y="5696221"/>
            <a:ext cx="8414198" cy="4255243"/>
          </a:xfrm>
          <a:custGeom>
            <a:avLst/>
            <a:gdLst/>
            <a:ahLst/>
            <a:cxnLst/>
            <a:rect r="r" b="b" t="t" l="l"/>
            <a:pathLst>
              <a:path h="4255243" w="8414198">
                <a:moveTo>
                  <a:pt x="0" y="0"/>
                </a:moveTo>
                <a:lnTo>
                  <a:pt x="8414198" y="0"/>
                </a:lnTo>
                <a:lnTo>
                  <a:pt x="8414198" y="4255243"/>
                </a:lnTo>
                <a:lnTo>
                  <a:pt x="0" y="4255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688" t="0" r="-3688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14157715" y="3431845"/>
            <a:ext cx="977239" cy="27606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733636" y="3431845"/>
            <a:ext cx="1776897" cy="27606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4510533" y="7698294"/>
            <a:ext cx="180691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115874" y="7244980"/>
            <a:ext cx="3063032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>
                <a:solidFill>
                  <a:srgbClr val="000000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CONTACT 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971" y="3419605"/>
            <a:ext cx="2512665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>
                <a:solidFill>
                  <a:srgbClr val="000000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RESULT 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36878" y="3631712"/>
            <a:ext cx="3541068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>
                <a:solidFill>
                  <a:srgbClr val="000000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CERTIFICATE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17495" y="2244791"/>
            <a:ext cx="11453010" cy="12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7"/>
              </a:lnSpc>
            </a:pPr>
            <a:r>
              <a:rPr lang="en-US" sz="69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4. 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3922369"/>
            <a:ext cx="11169652" cy="291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9438" indent="-359719" lvl="1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can be Total Dynamic Websites  in future.</a:t>
            </a:r>
          </a:p>
          <a:p>
            <a:pPr algn="l" marL="719438" indent="-359719" lvl="1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Giving Notification to user. </a:t>
            </a:r>
          </a:p>
          <a:p>
            <a:pPr algn="l" marL="719438" indent="-359719" lvl="1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personal assistance. </a:t>
            </a:r>
          </a:p>
          <a:p>
            <a:pPr algn="l" marL="719438" indent="-359719" lvl="1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Exam preparation resources.</a:t>
            </a:r>
          </a:p>
          <a:p>
            <a:pPr algn="l" marL="719438" indent="-359719" lvl="1">
              <a:lnSpc>
                <a:spcPts val="4665"/>
              </a:lnSpc>
              <a:buFont typeface="Arial"/>
              <a:buChar char="•"/>
            </a:pPr>
            <a:r>
              <a:rPr lang="en-US" sz="333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Career counseling.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48282" y="2788281"/>
            <a:ext cx="9791436" cy="12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7"/>
              </a:lnSpc>
            </a:pPr>
            <a:r>
              <a:rPr lang="en-US" sz="6998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498895"/>
            <a:ext cx="10886294" cy="458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"clone" of a popular site like Sarkari Result may seem convenient both in terms of security and reliability. </a:t>
            </a:r>
          </a:p>
          <a:p>
            <a:pPr algn="ctr">
              <a:lnSpc>
                <a:spcPts val="4546"/>
              </a:lnSpc>
            </a:pPr>
          </a:p>
          <a:p>
            <a:pPr algn="ctr">
              <a:lnSpc>
                <a:spcPts val="4546"/>
              </a:lnSpc>
            </a:pPr>
          </a:p>
          <a:p>
            <a:pPr algn="ctr">
              <a:lnSpc>
                <a:spcPts val="4546"/>
              </a:lnSpc>
            </a:pPr>
          </a:p>
          <a:p>
            <a:pPr algn="ctr">
              <a:lnSpc>
                <a:spcPts val="4546"/>
              </a:lnSpc>
            </a:pPr>
          </a:p>
          <a:p>
            <a:pPr algn="ctr">
              <a:lnSpc>
                <a:spcPts val="4546"/>
              </a:lnSpc>
            </a:pPr>
          </a:p>
          <a:p>
            <a:pPr algn="ctr">
              <a:lnSpc>
                <a:spcPts val="45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7931" y="3010189"/>
            <a:ext cx="12672137" cy="480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FF313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105325" y="3257312"/>
            <a:ext cx="3131238" cy="3479154"/>
          </a:xfrm>
          <a:custGeom>
            <a:avLst/>
            <a:gdLst/>
            <a:ahLst/>
            <a:cxnLst/>
            <a:rect r="r" b="b" t="t" l="l"/>
            <a:pathLst>
              <a:path h="3479154" w="3131238">
                <a:moveTo>
                  <a:pt x="0" y="0"/>
                </a:moveTo>
                <a:lnTo>
                  <a:pt x="3131239" y="0"/>
                </a:lnTo>
                <a:lnTo>
                  <a:pt x="3131239" y="3479154"/>
                </a:lnTo>
                <a:lnTo>
                  <a:pt x="0" y="34791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DAGZcQgIsRY</dc:identifier>
  <dcterms:modified xsi:type="dcterms:W3CDTF">2011-08-01T06:04:30Z</dcterms:modified>
  <cp:revision>1</cp:revision>
  <dc:title>PRESENTATION</dc:title>
</cp:coreProperties>
</file>